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70"/>
          <a:stretch/>
        </p:blipFill>
        <p:spPr>
          <a:xfrm>
            <a:off x="0" y="1"/>
            <a:ext cx="812677" cy="9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7806"/>
          <a:stretch/>
        </p:blipFill>
        <p:spPr>
          <a:xfrm>
            <a:off x="0" y="445982"/>
            <a:ext cx="507432" cy="591130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E6E5A38-727B-4268-9FAF-C66E8748F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30531"/>
            <a:ext cx="10256518" cy="523701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doit toujours fermer cette porte à clé.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4000" kern="50" dirty="0">
                <a:solidFill>
                  <a:prstClr val="black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 ne veut pas jouer avec lui !</a:t>
            </a:r>
            <a:endParaRPr kumimoji="0" lang="fr-FR" sz="4000" b="0" i="0" u="none" strike="noStrike" kern="5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Peut-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caresser ce chien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Arrivera-t-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pour 17h30 ?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 bien compris la leçon !</a:t>
            </a:r>
          </a:p>
          <a:p>
            <a:pPr marL="0" indent="0">
              <a:lnSpc>
                <a:spcPct val="130000"/>
              </a:lnSpc>
              <a:buNone/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903"/>
          <a:stretch/>
        </p:blipFill>
        <p:spPr>
          <a:xfrm>
            <a:off x="0" y="445982"/>
            <a:ext cx="507432" cy="567379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0B1CBC6-11F1-40F1-B65F-D880831D3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30531"/>
            <a:ext cx="10256518" cy="523701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doit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toujours fermer cette porte à clé.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lang="fr-FR" sz="4000" kern="50" dirty="0">
                <a:solidFill>
                  <a:prstClr val="black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ne </a:t>
            </a:r>
            <a:r>
              <a:rPr lang="fr-FR" sz="40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veut</a:t>
            </a:r>
            <a:r>
              <a:rPr lang="fr-FR" sz="4000" kern="50" dirty="0">
                <a:solidFill>
                  <a:prstClr val="black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pas jouer avec lui !</a:t>
            </a:r>
            <a:endParaRPr kumimoji="0" lang="fr-FR" sz="4000" b="0" i="0" u="none" strike="noStrike" kern="5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Peut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</a:t>
            </a: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caresser ce chien ?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Arrivera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-t-</a:t>
            </a: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pour 17h30 ?</a:t>
            </a:r>
          </a:p>
          <a:p>
            <a:pPr>
              <a:lnSpc>
                <a:spcPct val="130000"/>
              </a:lnSpc>
            </a:pPr>
            <a:r>
              <a:rPr kumimoji="0" lang="fr-FR" sz="4000" b="1" i="0" u="none" strike="noStrike" kern="5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bien 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compris</a:t>
            </a:r>
            <a:r>
              <a:rPr kumimoji="0" lang="fr-FR" sz="40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la leçon ! </a:t>
            </a:r>
          </a:p>
          <a:p>
            <a:pPr marL="0" indent="0">
              <a:lnSpc>
                <a:spcPct val="130000"/>
              </a:lnSpc>
              <a:buNone/>
            </a:pP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8155"/>
          <a:stretch/>
        </p:blipFill>
        <p:spPr>
          <a:xfrm>
            <a:off x="0" y="445982"/>
            <a:ext cx="507432" cy="58717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037981-F94D-4C5E-B5E4-7A07C63325EA}"/>
              </a:ext>
            </a:extLst>
          </p:cNvPr>
          <p:cNvSpPr/>
          <p:nvPr/>
        </p:nvSpPr>
        <p:spPr>
          <a:xfrm>
            <a:off x="3261063" y="1136244"/>
            <a:ext cx="6029428" cy="42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4161EC9-558A-4D98-A47C-035AC6CE439B}"/>
              </a:ext>
            </a:extLst>
          </p:cNvPr>
          <p:cNvSpPr txBox="1"/>
          <p:nvPr/>
        </p:nvSpPr>
        <p:spPr>
          <a:xfrm>
            <a:off x="2726575" y="1316212"/>
            <a:ext cx="72874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on</a:t>
            </a:r>
            <a:r>
              <a:rPr lang="fr-FR" sz="3200" b="1" dirty="0"/>
              <a:t> </a:t>
            </a:r>
            <a:r>
              <a:rPr lang="fr-FR" sz="3200" dirty="0"/>
              <a:t>= pronom personnel sujet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17FF11D-E252-4637-877B-E2714823D2B6}"/>
              </a:ext>
            </a:extLst>
          </p:cNvPr>
          <p:cNvSpPr txBox="1"/>
          <p:nvPr/>
        </p:nvSpPr>
        <p:spPr>
          <a:xfrm>
            <a:off x="3601908" y="3625634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</a:rPr>
              <a:t>On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parle</a:t>
            </a:r>
            <a:r>
              <a:rPr lang="fr-FR" sz="3200" dirty="0"/>
              <a:t> trop fort.</a:t>
            </a:r>
          </a:p>
        </p:txBody>
      </p:sp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830F57F-5840-46F0-8D73-91EFFDDC8B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2" t="21277" r="11832" b="16467"/>
          <a:stretch/>
        </p:blipFill>
        <p:spPr>
          <a:xfrm>
            <a:off x="5689536" y="1971546"/>
            <a:ext cx="1051021" cy="117656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D22D881-6C5C-4DDD-9E5B-26884490384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1" t="10894" r="32574" b="7460"/>
          <a:stretch/>
        </p:blipFill>
        <p:spPr>
          <a:xfrm>
            <a:off x="4799114" y="4174035"/>
            <a:ext cx="636722" cy="631768"/>
          </a:xfrm>
          <a:prstGeom prst="rect">
            <a:avLst/>
          </a:prstGeom>
        </p:spPr>
      </p:pic>
      <p:pic>
        <p:nvPicPr>
          <p:cNvPr id="14" name="Image 13" descr="Une image contenant roue&#10;&#10;Description générée automatiquement">
            <a:extLst>
              <a:ext uri="{FF2B5EF4-FFF2-40B4-BE49-F238E27FC236}">
                <a16:creationId xmlns:a16="http://schemas.microsoft.com/office/drawing/2014/main" id="{075FF41F-8C8B-4365-B1C5-E8275CBA98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54" y="4151769"/>
            <a:ext cx="705006" cy="705006"/>
          </a:xfrm>
          <a:prstGeom prst="rect">
            <a:avLst/>
          </a:prstGeom>
        </p:spPr>
      </p:pic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5E304110-8DAB-4591-9527-C4C65376E18C}"/>
              </a:ext>
            </a:extLst>
          </p:cNvPr>
          <p:cNvSpPr/>
          <p:nvPr/>
        </p:nvSpPr>
        <p:spPr>
          <a:xfrm>
            <a:off x="5095714" y="3487563"/>
            <a:ext cx="903279" cy="227529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553"/>
          <a:stretch/>
        </p:blipFill>
        <p:spPr>
          <a:xfrm>
            <a:off x="0" y="445982"/>
            <a:ext cx="507432" cy="571337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770E1A4-0588-4905-9981-5FBFACE9C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3239"/>
            <a:ext cx="10515600" cy="47428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Quand _____ -on ?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 __________ ce soir 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 ne _______ pas y arriver.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J’espère qu’on _______________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128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2022-01-23T16:27:51Z</dcterms:modified>
</cp:coreProperties>
</file>